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0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2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8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6DBB5-3B0C-9645-81FE-7E0885733CE7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8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9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633"/>
            <a:ext cx="9144000" cy="943496"/>
          </a:xfrm>
        </p:spPr>
        <p:txBody>
          <a:bodyPr anchor="t"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Baskerville" charset="0"/>
                <a:ea typeface="Baskerville" charset="0"/>
                <a:cs typeface="Baskerville" charset="0"/>
              </a:rPr>
              <a:t>BEERS IN THE USA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Baskerville" charset="0"/>
              <a:ea typeface="Baskerville" charset="0"/>
              <a:cs typeface="Baskervill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13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51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This is a temporary place holder</a:t>
            </a:r>
          </a:p>
          <a:p>
            <a:r>
              <a:rPr lang="en-US" dirty="0" smtClean="0"/>
              <a:t>This PPT should guild us through the 20 minute presentation</a:t>
            </a:r>
          </a:p>
          <a:p>
            <a:r>
              <a:rPr lang="en-US" dirty="0" smtClean="0"/>
              <a:t>The backgrounds are optional (and editable), but I thought they’d add some lightness to the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7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8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44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Baskerville</vt:lpstr>
      <vt:lpstr>Calibri</vt:lpstr>
      <vt:lpstr>Calibri Light</vt:lpstr>
      <vt:lpstr>Arial</vt:lpstr>
      <vt:lpstr>Office Theme</vt:lpstr>
      <vt:lpstr>BEERS IN THE USA</vt:lpstr>
      <vt:lpstr>Introduction</vt:lpstr>
      <vt:lpstr>Our Process</vt:lpstr>
      <vt:lpstr>Results </vt:lpstr>
      <vt:lpstr>Conclusion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in the USA</dc:title>
  <dc:creator>Microsoft Office User</dc:creator>
  <cp:lastModifiedBy>Microsoft Office User</cp:lastModifiedBy>
  <cp:revision>5</cp:revision>
  <dcterms:created xsi:type="dcterms:W3CDTF">2018-06-19T21:14:25Z</dcterms:created>
  <dcterms:modified xsi:type="dcterms:W3CDTF">2018-06-20T05:50:11Z</dcterms:modified>
</cp:coreProperties>
</file>

<file path=docProps/thumbnail.jpeg>
</file>